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57" r:id="rId4"/>
    <p:sldId id="258" r:id="rId5"/>
    <p:sldId id="259" r:id="rId6"/>
    <p:sldId id="261" r:id="rId7"/>
    <p:sldId id="264" r:id="rId8"/>
    <p:sldId id="260" r:id="rId9"/>
    <p:sldId id="262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82123-8BD1-5054-FB1C-5B441396A2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6AF9F8-0DE4-C908-9C3E-004FCACAC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830A3-9C09-6909-4485-E6BFDF3C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B307E-EE38-BF09-267A-CD4A31989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886FC-1336-0702-4C11-9265D0825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3917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DCBB5-5581-F867-9007-F26FE41D9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377E7C-590D-1527-A38B-033764BF5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9D1A6-2732-7D11-92EA-F4A968141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C164D-F010-5C7E-F0C6-1A0498C70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2E95B-2C0B-4BCA-80D5-E5909AF85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056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734EFB-2BA5-AA09-439B-391B66571A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54720A-596F-BEF7-6FDD-DFCD074F0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92611-EFFC-4BDE-589F-B7E1E09B8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2DC20-BB29-BA52-A3A7-9FCC12016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48C1E-5F9B-2020-A1DB-7DDBC56C6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8784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DE12C-09A7-B9BC-53EF-17753DD89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6AE17-D346-51AA-1D3D-982F3D055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9BB71-3001-A58A-07E8-106444BE6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29FB9-DB34-543B-4462-DA12501AD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0E2EE-FAC9-3D9C-DEF5-E33D34562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809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61DC7-9676-2E06-F9A8-052F3D717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54DD5-1FF3-B4C9-2B3F-5C4D96672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E11B9-E721-8AE4-9766-D74A94184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B3462-42E8-30E0-DACB-2586666B3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B387F-6698-A94D-FDC4-1977C3D16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5622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AA9D1-5D00-18F8-C884-A7466DBC3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0A744-DB5C-488F-1D64-02A8E73C5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69CAB0-4933-A43B-3082-1CBAC77A6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9038BC-CC02-7C17-FB1A-3A215B5DF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B1D00-778C-38D7-F328-C99018211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EEF14-9480-C170-A8E3-B7A674645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286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E728F-0105-C4D4-EF6A-8111796DE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F6F40-3EC3-9D20-37BD-B683C7F32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B8AC31-FF57-AF17-8702-6E2A7E5B2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D7B11D-D6DF-1B74-E2D5-17D7F23B1A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354453-D8EC-934C-AA9E-54289FA8A4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94FD11-B085-08C9-25B5-AF939158C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EA6836-1512-C898-AC9E-720AA4844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60BC8A-673F-57EA-0A1C-CEDF63A66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280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43F14-46DF-0A6F-6EF0-D981D1DE6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6FC39D-375F-FAE5-1469-602D44091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60271-92F7-9907-B996-1CF59E7EA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B6A441-1A20-5903-3E29-433C0D31C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671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66423C-6349-B10D-78A9-67495DFE8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845BD8-D08D-5B73-77C9-F93D31C14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8658A5-9A0F-5BED-2FC5-9CF63BFF6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72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2BF10-9D0F-2828-C4E9-B9E5957BB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49537-AFD6-1C1A-7480-56A5965C7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D5BE8-B84C-5B69-4221-828F8509D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B731C9-8589-1927-C5A0-CB29E75F6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EAE834-0D01-D3B2-4637-B74108CA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F849B-033E-F30E-A0E6-AB23E121D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128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ED964-A2F7-422D-00FB-B71648C6A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A393F8-E0E0-B8EB-6A6D-5F96CB1DC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3792B0-9C8A-B723-ABF7-86BA8CDB7F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6086EC-7D15-390F-547E-53F2D0828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0EC09-48A3-A7B2-D260-ED8DF0558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AA1C8-D8F3-DE09-0A6B-09FE692E9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249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9575D0-A96F-ABDC-7258-69289F5D5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FF488-7B3B-451B-CD49-B5E2599D4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E5845-06CF-DFB2-DF9D-90298D6DD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C0BDC-805A-41A9-A49F-4F267ACB5385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F8966-F922-E68C-5CA9-DE174805F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F1816-16FE-6E47-BFE8-15AF63941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380F1-F6EE-4FC4-A92E-84F7B0F9DD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467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9EE89F-4E55-7049-C404-B253E7596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154" y="866222"/>
            <a:ext cx="9480891" cy="560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09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2F5CDD-4024-BB1A-65E1-4142ECD21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09" y="112143"/>
            <a:ext cx="11993592" cy="667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733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60D49-61F9-0FD6-61F6-E6773A9B9F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C13295-908D-2CA5-AF78-7C84CC499F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BD0FB0-B09B-784D-6113-CCA52F9DA4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135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23850C-6014-FF1A-CE0F-7FDF9E214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2086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9955C7-5D3D-0757-7F8F-B4C9FB601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66205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CC928-8EC3-130E-BB1E-EE60AC312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9726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82ABB1-8169-C325-E7BF-4FE4223F67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493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E76708-7180-D14E-2EDA-CD7D82EBC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84622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BF2660-7888-1E71-B546-FB6706972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12112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5FBEBA-369E-EBA8-F995-57C60250A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07" y="0"/>
            <a:ext cx="534290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A5EB52-9F1C-F16F-46F9-1DB095FEE7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443" y="0"/>
            <a:ext cx="53429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12193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Aravindhan A R</dc:creator>
  <cp:lastModifiedBy>Aravindhan A R</cp:lastModifiedBy>
  <cp:revision>1</cp:revision>
  <dcterms:created xsi:type="dcterms:W3CDTF">2023-09-30T12:31:13Z</dcterms:created>
  <dcterms:modified xsi:type="dcterms:W3CDTF">2023-10-31T16:49:47Z</dcterms:modified>
</cp:coreProperties>
</file>

<file path=docProps/thumbnail.jpeg>
</file>